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0" r:id="rId2"/>
    <p:sldId id="275" r:id="rId3"/>
    <p:sldId id="301" r:id="rId4"/>
    <p:sldId id="304" r:id="rId5"/>
    <p:sldId id="302" r:id="rId6"/>
    <p:sldId id="303" r:id="rId7"/>
    <p:sldId id="305" r:id="rId8"/>
    <p:sldId id="306" r:id="rId9"/>
    <p:sldId id="307" r:id="rId10"/>
    <p:sldId id="308" r:id="rId11"/>
    <p:sldId id="309" r:id="rId12"/>
    <p:sldId id="310" r:id="rId13"/>
    <p:sldId id="311" r:id="rId14"/>
    <p:sldId id="312" r:id="rId15"/>
    <p:sldId id="313" r:id="rId16"/>
    <p:sldId id="314" r:id="rId17"/>
    <p:sldId id="315" r:id="rId18"/>
    <p:sldId id="316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9FBF-76D8-4549-A9E4-5ECAA94EA35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5E470-03CE-4E4B-9211-03EADB9B348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6784-AB76-4EC3-89D2-46D4C606ED1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5B52-91B1-4FA4-84A2-017058C2CFA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1CD5D-54B7-4EFA-A2EB-3646FCFA8C8E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0F2E-11FE-43EC-A782-8787F7FB2B9E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D565-8DF3-4ECD-B920-74DDE8554572}" type="datetime1">
              <a:rPr lang="en-US" smtClean="0"/>
              <a:t>8/23/2011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17A3-6912-4047-B12D-E434C93548AC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50C-D908-40E3-96C2-487162FE9996}" type="datetime1">
              <a:rPr lang="en-US" smtClean="0"/>
              <a:t>8/23/2011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47AA-D394-4B05-B9FB-1B2C6DB25087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150-104C-4B1B-8809-747DFC28360B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A82BB-73D5-4741-8B03-B5AFBA6CBAD6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6554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68757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397149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397149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4657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15644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8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64179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204179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0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95982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73400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18284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1165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1028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8283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9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47225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971574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751083" y="5268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02406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1310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4417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3611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20429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3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822947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98346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29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5797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8074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80526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80526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817357" y="524895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67000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36355" y="52755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878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804847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1053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2793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14678" y="17862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94382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9884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6721519" y="17862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436355" y="17862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8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18916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4984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062474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62474" y="1805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62474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36355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3517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5436355" y="17862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73475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94185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062474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64821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62474" y="1805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36355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0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29829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71623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5108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64821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540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4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4533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09965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5108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540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79114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98706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5108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864821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540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03367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0790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5108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540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864821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198</Words>
  <Application>Microsoft Office PowerPoint</Application>
  <PresentationFormat>On-screen Show (4:3)</PresentationFormat>
  <Paragraphs>54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Mary Elizabeth Mendenhall</cp:lastModifiedBy>
  <cp:revision>32</cp:revision>
  <cp:lastPrinted>2011-07-24T03:45:41Z</cp:lastPrinted>
  <dcterms:created xsi:type="dcterms:W3CDTF">2011-07-24T03:35:18Z</dcterms:created>
  <dcterms:modified xsi:type="dcterms:W3CDTF">2011-08-23T23:49:54Z</dcterms:modified>
</cp:coreProperties>
</file>